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335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6963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4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777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294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0161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7015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432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637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5981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1630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8545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F4C5B-1F09-4A0F-A05A-DB260296A222}" type="datetimeFigureOut">
              <a:rPr lang="ko-KR" altLang="en-US" smtClean="0"/>
              <a:t>2017-04-17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F6139-6B6F-4B2D-B99A-D92DB5D226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195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2291" y="1988840"/>
            <a:ext cx="83529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 altLang="en-US"/>
            </a:pPr>
            <a:r>
              <a:rPr lang="ko-KR" altLang="en-US" sz="4000" dirty="0">
                <a:latin typeface="HY헤드라인M"/>
                <a:ea typeface="HY헤드라인M"/>
              </a:rPr>
              <a:t>제      목</a:t>
            </a:r>
            <a:r>
              <a:rPr lang="ko-KR" altLang="en-US" sz="3600" dirty="0">
                <a:latin typeface="HY헤드라인M"/>
                <a:ea typeface="HY헤드라인M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20072" y="5589240"/>
            <a:ext cx="31683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 altLang="en-US"/>
            </a:pPr>
            <a:r>
              <a:rPr lang="ko-KR" altLang="en-US" sz="2800" dirty="0">
                <a:latin typeface="HY헤드라인M"/>
                <a:ea typeface="HY헤드라인M"/>
              </a:rPr>
              <a:t>단   체   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16607" y="4148835"/>
            <a:ext cx="266429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 altLang="en-US"/>
            </a:pPr>
            <a:r>
              <a:rPr lang="ko-KR" altLang="en-US" sz="2500" dirty="0">
                <a:latin typeface="HY헤드라인M"/>
                <a:ea typeface="HY헤드라인M"/>
              </a:rPr>
              <a:t>법인 및 단체 </a:t>
            </a:r>
            <a:r>
              <a:rPr lang="en-US" altLang="ko-KR" sz="2500" dirty="0">
                <a:latin typeface="HY헤드라인M"/>
                <a:ea typeface="HY헤드라인M"/>
              </a:rPr>
              <a:t>CI</a:t>
            </a:r>
            <a:endParaRPr lang="ko-KR" altLang="en-US" sz="2500" dirty="0">
              <a:latin typeface="HY헤드라인M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2974652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84249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1. </a:t>
            </a:r>
            <a:r>
              <a:rPr lang="ko-KR" altLang="en-US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사업 개요</a:t>
            </a:r>
            <a:r>
              <a:rPr lang="en-US" altLang="ko-KR" sz="40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 </a:t>
            </a:r>
            <a:r>
              <a:rPr lang="en-US" altLang="ko-KR" sz="2400" spc="-196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(1</a:t>
            </a:r>
            <a:r>
              <a:rPr lang="ko-KR" altLang="en-US" sz="2400" spc="-196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페이지 작성</a:t>
            </a:r>
            <a:r>
              <a:rPr lang="en-US" altLang="ko-KR" sz="2400" spc="-196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)</a:t>
            </a:r>
            <a:r>
              <a:rPr lang="ko-KR" altLang="en-US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46021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928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2. </a:t>
            </a:r>
            <a:r>
              <a:rPr lang="ko-KR" altLang="en-US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추진계획 </a:t>
            </a:r>
            <a:r>
              <a:rPr lang="en-US" altLang="ko-KR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(7</a:t>
            </a:r>
            <a:r>
              <a:rPr lang="ko-KR" altLang="en-US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페이지 작성</a:t>
            </a:r>
            <a:r>
              <a:rPr lang="en-US" altLang="ko-KR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)</a:t>
            </a:r>
            <a:r>
              <a:rPr lang="ko-KR" altLang="en-US" sz="24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59462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79928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3. </a:t>
            </a:r>
            <a:r>
              <a:rPr lang="ko-KR" altLang="en-US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사업비 구성</a:t>
            </a:r>
            <a:r>
              <a:rPr lang="en-US" altLang="ko-KR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  (1</a:t>
            </a:r>
            <a:r>
              <a:rPr lang="ko-KR" altLang="en-US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페이지 작성</a:t>
            </a:r>
            <a:r>
              <a:rPr lang="en-US" altLang="ko-KR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)</a:t>
            </a:r>
            <a:r>
              <a:rPr lang="ko-KR" altLang="en-US" sz="24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5929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79928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4. </a:t>
            </a:r>
            <a:r>
              <a:rPr lang="ko-KR" altLang="en-US" sz="40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기대효과</a:t>
            </a:r>
            <a:r>
              <a:rPr lang="en-US" altLang="ko-KR" sz="40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  </a:t>
            </a:r>
            <a:r>
              <a:rPr lang="en-US" altLang="ko-KR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(1</a:t>
            </a:r>
            <a:r>
              <a:rPr lang="ko-KR" altLang="en-US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페이지 작성</a:t>
            </a:r>
            <a:r>
              <a:rPr lang="en-US" altLang="ko-KR" sz="2400" dirty="0">
                <a:solidFill>
                  <a:schemeClr val="bg2">
                    <a:lumMod val="10000"/>
                  </a:schemeClr>
                </a:solidFill>
                <a:latin typeface="HY궁서"/>
                <a:ea typeface="HY궁서"/>
              </a:rPr>
              <a:t>)</a:t>
            </a:r>
            <a:r>
              <a:rPr lang="ko-KR" altLang="en-US" sz="2400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5929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43</Words>
  <Application>Microsoft Office PowerPoint</Application>
  <PresentationFormat>화면 슬라이드 쇼(4:3)</PresentationFormat>
  <Paragraphs>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HY궁서</vt:lpstr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최영진</dc:creator>
  <cp:lastModifiedBy>김정직</cp:lastModifiedBy>
  <cp:revision>6</cp:revision>
  <dcterms:created xsi:type="dcterms:W3CDTF">2015-10-01T04:54:00Z</dcterms:created>
  <dcterms:modified xsi:type="dcterms:W3CDTF">2017-04-17T05:29:56Z</dcterms:modified>
</cp:coreProperties>
</file>